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9906000" cy="6858000" type="A4"/>
  <p:notesSz cx="9926638" cy="6797675"/>
  <p:defaultTextStyle>
    <a:defPPr>
      <a:defRPr lang="sv-SE"/>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4" d="100"/>
          <a:sy n="64" d="100"/>
        </p:scale>
        <p:origin x="-1254" y="-204"/>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sv-SE" altLang="sv-SE"/>
          </a:p>
        </p:txBody>
      </p:sp>
      <p:sp>
        <p:nvSpPr>
          <p:cNvPr id="3075" name="Rectangle 3"/>
          <p:cNvSpPr>
            <a:spLocks noGrp="1" noChangeArrowheads="1"/>
          </p:cNvSpPr>
          <p:nvPr>
            <p:ph type="dt" idx="1"/>
          </p:nvPr>
        </p:nvSpPr>
        <p:spPr bwMode="auto">
          <a:xfrm>
            <a:off x="5624513" y="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sv-SE" altLang="sv-SE"/>
          </a:p>
        </p:txBody>
      </p:sp>
      <p:sp>
        <p:nvSpPr>
          <p:cNvPr id="3076" name="Rectangle 4"/>
          <p:cNvSpPr>
            <a:spLocks noChangeArrowheads="1" noTextEdit="1"/>
          </p:cNvSpPr>
          <p:nvPr>
            <p:ph type="sldImg" idx="2"/>
          </p:nvPr>
        </p:nvSpPr>
        <p:spPr bwMode="auto">
          <a:xfrm>
            <a:off x="3121025" y="509588"/>
            <a:ext cx="3683000" cy="25495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1323975" y="3228975"/>
            <a:ext cx="7278688" cy="305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noProof="0" smtClean="0"/>
              <a:t>Klicka här för att ändra format på bakgrundstexten</a:t>
            </a:r>
          </a:p>
          <a:p>
            <a:pPr lvl="1"/>
            <a:r>
              <a:rPr lang="sv-SE" altLang="sv-SE" noProof="0" smtClean="0"/>
              <a:t>Nivå två</a:t>
            </a:r>
          </a:p>
          <a:p>
            <a:pPr lvl="2"/>
            <a:r>
              <a:rPr lang="sv-SE" altLang="sv-SE" noProof="0" smtClean="0"/>
              <a:t>Nivå tre</a:t>
            </a:r>
          </a:p>
          <a:p>
            <a:pPr lvl="3"/>
            <a:r>
              <a:rPr lang="sv-SE" altLang="sv-SE" noProof="0" smtClean="0"/>
              <a:t>Nivå fyra</a:t>
            </a:r>
          </a:p>
          <a:p>
            <a:pPr lvl="4"/>
            <a:r>
              <a:rPr lang="sv-SE" altLang="sv-SE" noProof="0" smtClean="0"/>
              <a:t>Nivå fem</a:t>
            </a:r>
          </a:p>
        </p:txBody>
      </p:sp>
      <p:sp>
        <p:nvSpPr>
          <p:cNvPr id="3078" name="Rectangle 6"/>
          <p:cNvSpPr>
            <a:spLocks noGrp="1" noChangeArrowheads="1"/>
          </p:cNvSpPr>
          <p:nvPr>
            <p:ph type="ftr" sz="quarter" idx="4"/>
          </p:nvPr>
        </p:nvSpPr>
        <p:spPr bwMode="auto">
          <a:xfrm>
            <a:off x="0" y="645795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sv-SE" altLang="sv-SE"/>
          </a:p>
        </p:txBody>
      </p:sp>
      <p:sp>
        <p:nvSpPr>
          <p:cNvPr id="3079" name="Rectangle 7"/>
          <p:cNvSpPr>
            <a:spLocks noGrp="1" noChangeArrowheads="1"/>
          </p:cNvSpPr>
          <p:nvPr>
            <p:ph type="sldNum" sz="quarter" idx="5"/>
          </p:nvPr>
        </p:nvSpPr>
        <p:spPr bwMode="auto">
          <a:xfrm>
            <a:off x="5624513" y="645795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5889EC51-187A-4104-8515-B9D03D49A901}" type="slidenum">
              <a:rPr lang="sv-SE" altLang="sv-SE"/>
              <a:pPr>
                <a:defRPr/>
              </a:pPr>
              <a:t>‹#›</a:t>
            </a:fld>
            <a:endParaRPr lang="sv-SE" altLang="sv-SE"/>
          </a:p>
        </p:txBody>
      </p:sp>
    </p:spTree>
    <p:extLst>
      <p:ext uri="{BB962C8B-B14F-4D97-AF65-F5344CB8AC3E}">
        <p14:creationId xmlns:p14="http://schemas.microsoft.com/office/powerpoint/2010/main" val="22898539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742950" y="2130425"/>
            <a:ext cx="84201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lt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ltLang="sv-SE"/>
          </a:p>
        </p:txBody>
      </p:sp>
      <p:sp>
        <p:nvSpPr>
          <p:cNvPr id="6" name="Rectangle 6"/>
          <p:cNvSpPr>
            <a:spLocks noGrp="1" noChangeArrowheads="1"/>
          </p:cNvSpPr>
          <p:nvPr>
            <p:ph type="sldNum" sz="quarter" idx="12"/>
          </p:nvPr>
        </p:nvSpPr>
        <p:spPr>
          <a:ln/>
        </p:spPr>
        <p:txBody>
          <a:bodyPr/>
          <a:lstStyle>
            <a:lvl1pPr>
              <a:defRPr/>
            </a:lvl1pPr>
          </a:lstStyle>
          <a:p>
            <a:pPr>
              <a:defRPr/>
            </a:pPr>
            <a:fld id="{857D4870-D14D-4DE1-8C7D-8FBC867AF607}" type="slidenum">
              <a:rPr lang="sv-SE" altLang="sv-SE"/>
              <a:pPr>
                <a:defRPr/>
              </a:pPr>
              <a:t>‹#›</a:t>
            </a:fld>
            <a:endParaRPr lang="sv-SE" altLang="sv-SE"/>
          </a:p>
        </p:txBody>
      </p:sp>
    </p:spTree>
    <p:extLst>
      <p:ext uri="{BB962C8B-B14F-4D97-AF65-F5344CB8AC3E}">
        <p14:creationId xmlns:p14="http://schemas.microsoft.com/office/powerpoint/2010/main" val="1419720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lt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ltLang="sv-SE"/>
          </a:p>
        </p:txBody>
      </p:sp>
      <p:sp>
        <p:nvSpPr>
          <p:cNvPr id="6" name="Rectangle 6"/>
          <p:cNvSpPr>
            <a:spLocks noGrp="1" noChangeArrowheads="1"/>
          </p:cNvSpPr>
          <p:nvPr>
            <p:ph type="sldNum" sz="quarter" idx="12"/>
          </p:nvPr>
        </p:nvSpPr>
        <p:spPr>
          <a:ln/>
        </p:spPr>
        <p:txBody>
          <a:bodyPr/>
          <a:lstStyle>
            <a:lvl1pPr>
              <a:defRPr/>
            </a:lvl1pPr>
          </a:lstStyle>
          <a:p>
            <a:pPr>
              <a:defRPr/>
            </a:pPr>
            <a:fld id="{AA103374-13CC-4450-95A9-0F4FC42EED47}" type="slidenum">
              <a:rPr lang="sv-SE" altLang="sv-SE"/>
              <a:pPr>
                <a:defRPr/>
              </a:pPr>
              <a:t>‹#›</a:t>
            </a:fld>
            <a:endParaRPr lang="sv-SE" altLang="sv-SE"/>
          </a:p>
        </p:txBody>
      </p:sp>
    </p:spTree>
    <p:extLst>
      <p:ext uri="{BB962C8B-B14F-4D97-AF65-F5344CB8AC3E}">
        <p14:creationId xmlns:p14="http://schemas.microsoft.com/office/powerpoint/2010/main" val="1108709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058025" y="609600"/>
            <a:ext cx="2105025" cy="54864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742950" y="609600"/>
            <a:ext cx="6162675" cy="54864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lt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ltLang="sv-SE"/>
          </a:p>
        </p:txBody>
      </p:sp>
      <p:sp>
        <p:nvSpPr>
          <p:cNvPr id="6" name="Rectangle 6"/>
          <p:cNvSpPr>
            <a:spLocks noGrp="1" noChangeArrowheads="1"/>
          </p:cNvSpPr>
          <p:nvPr>
            <p:ph type="sldNum" sz="quarter" idx="12"/>
          </p:nvPr>
        </p:nvSpPr>
        <p:spPr>
          <a:ln/>
        </p:spPr>
        <p:txBody>
          <a:bodyPr/>
          <a:lstStyle>
            <a:lvl1pPr>
              <a:defRPr/>
            </a:lvl1pPr>
          </a:lstStyle>
          <a:p>
            <a:pPr>
              <a:defRPr/>
            </a:pPr>
            <a:fld id="{FB1E1405-F93D-4A76-A0FB-6CE9024FD9A7}" type="slidenum">
              <a:rPr lang="sv-SE" altLang="sv-SE"/>
              <a:pPr>
                <a:defRPr/>
              </a:pPr>
              <a:t>‹#›</a:t>
            </a:fld>
            <a:endParaRPr lang="sv-SE" altLang="sv-SE"/>
          </a:p>
        </p:txBody>
      </p:sp>
    </p:spTree>
    <p:extLst>
      <p:ext uri="{BB962C8B-B14F-4D97-AF65-F5344CB8AC3E}">
        <p14:creationId xmlns:p14="http://schemas.microsoft.com/office/powerpoint/2010/main" val="1428707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lt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ltLang="sv-SE"/>
          </a:p>
        </p:txBody>
      </p:sp>
      <p:sp>
        <p:nvSpPr>
          <p:cNvPr id="6" name="Rectangle 6"/>
          <p:cNvSpPr>
            <a:spLocks noGrp="1" noChangeArrowheads="1"/>
          </p:cNvSpPr>
          <p:nvPr>
            <p:ph type="sldNum" sz="quarter" idx="12"/>
          </p:nvPr>
        </p:nvSpPr>
        <p:spPr>
          <a:ln/>
        </p:spPr>
        <p:txBody>
          <a:bodyPr/>
          <a:lstStyle>
            <a:lvl1pPr>
              <a:defRPr/>
            </a:lvl1pPr>
          </a:lstStyle>
          <a:p>
            <a:pPr>
              <a:defRPr/>
            </a:pPr>
            <a:fld id="{BF11EFAB-4139-4CE8-975F-C7F0077AC229}" type="slidenum">
              <a:rPr lang="sv-SE" altLang="sv-SE"/>
              <a:pPr>
                <a:defRPr/>
              </a:pPr>
              <a:t>‹#›</a:t>
            </a:fld>
            <a:endParaRPr lang="sv-SE" altLang="sv-SE"/>
          </a:p>
        </p:txBody>
      </p:sp>
    </p:spTree>
    <p:extLst>
      <p:ext uri="{BB962C8B-B14F-4D97-AF65-F5344CB8AC3E}">
        <p14:creationId xmlns:p14="http://schemas.microsoft.com/office/powerpoint/2010/main" val="1127754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82638" y="4406900"/>
            <a:ext cx="84201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Rectangle 4"/>
          <p:cNvSpPr>
            <a:spLocks noGrp="1" noChangeArrowheads="1"/>
          </p:cNvSpPr>
          <p:nvPr>
            <p:ph type="dt" sz="half" idx="10"/>
          </p:nvPr>
        </p:nvSpPr>
        <p:spPr>
          <a:ln/>
        </p:spPr>
        <p:txBody>
          <a:bodyPr/>
          <a:lstStyle>
            <a:lvl1pPr>
              <a:defRPr/>
            </a:lvl1pPr>
          </a:lstStyle>
          <a:p>
            <a:pPr>
              <a:defRPr/>
            </a:pPr>
            <a:endParaRPr lang="sv-SE" alt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ltLang="sv-SE"/>
          </a:p>
        </p:txBody>
      </p:sp>
      <p:sp>
        <p:nvSpPr>
          <p:cNvPr id="6" name="Rectangle 6"/>
          <p:cNvSpPr>
            <a:spLocks noGrp="1" noChangeArrowheads="1"/>
          </p:cNvSpPr>
          <p:nvPr>
            <p:ph type="sldNum" sz="quarter" idx="12"/>
          </p:nvPr>
        </p:nvSpPr>
        <p:spPr>
          <a:ln/>
        </p:spPr>
        <p:txBody>
          <a:bodyPr/>
          <a:lstStyle>
            <a:lvl1pPr>
              <a:defRPr/>
            </a:lvl1pPr>
          </a:lstStyle>
          <a:p>
            <a:pPr>
              <a:defRPr/>
            </a:pPr>
            <a:fld id="{2B8699B9-0C3C-4A61-B2F9-9079629ED4B9}" type="slidenum">
              <a:rPr lang="sv-SE" altLang="sv-SE"/>
              <a:pPr>
                <a:defRPr/>
              </a:pPr>
              <a:t>‹#›</a:t>
            </a:fld>
            <a:endParaRPr lang="sv-SE" altLang="sv-SE"/>
          </a:p>
        </p:txBody>
      </p:sp>
    </p:spTree>
    <p:extLst>
      <p:ext uri="{BB962C8B-B14F-4D97-AF65-F5344CB8AC3E}">
        <p14:creationId xmlns:p14="http://schemas.microsoft.com/office/powerpoint/2010/main" val="3940178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4"/>
          <p:cNvSpPr>
            <a:spLocks noGrp="1" noChangeArrowheads="1"/>
          </p:cNvSpPr>
          <p:nvPr>
            <p:ph type="dt" sz="half" idx="10"/>
          </p:nvPr>
        </p:nvSpPr>
        <p:spPr>
          <a:ln/>
        </p:spPr>
        <p:txBody>
          <a:bodyPr/>
          <a:lstStyle>
            <a:lvl1pPr>
              <a:defRPr/>
            </a:lvl1pPr>
          </a:lstStyle>
          <a:p>
            <a:pPr>
              <a:defRPr/>
            </a:pPr>
            <a:endParaRPr lang="sv-SE" alt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ltLang="sv-SE"/>
          </a:p>
        </p:txBody>
      </p:sp>
      <p:sp>
        <p:nvSpPr>
          <p:cNvPr id="7" name="Rectangle 6"/>
          <p:cNvSpPr>
            <a:spLocks noGrp="1" noChangeArrowheads="1"/>
          </p:cNvSpPr>
          <p:nvPr>
            <p:ph type="sldNum" sz="quarter" idx="12"/>
          </p:nvPr>
        </p:nvSpPr>
        <p:spPr>
          <a:ln/>
        </p:spPr>
        <p:txBody>
          <a:bodyPr/>
          <a:lstStyle>
            <a:lvl1pPr>
              <a:defRPr/>
            </a:lvl1pPr>
          </a:lstStyle>
          <a:p>
            <a:pPr>
              <a:defRPr/>
            </a:pPr>
            <a:fld id="{6331BD8B-26F7-4E72-8514-C86022740923}" type="slidenum">
              <a:rPr lang="sv-SE" altLang="sv-SE"/>
              <a:pPr>
                <a:defRPr/>
              </a:pPr>
              <a:t>‹#›</a:t>
            </a:fld>
            <a:endParaRPr lang="sv-SE" altLang="sv-SE"/>
          </a:p>
        </p:txBody>
      </p:sp>
    </p:spTree>
    <p:extLst>
      <p:ext uri="{BB962C8B-B14F-4D97-AF65-F5344CB8AC3E}">
        <p14:creationId xmlns:p14="http://schemas.microsoft.com/office/powerpoint/2010/main" val="3234544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95300" y="274638"/>
            <a:ext cx="89154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4"/>
          <p:cNvSpPr>
            <a:spLocks noGrp="1" noChangeArrowheads="1"/>
          </p:cNvSpPr>
          <p:nvPr>
            <p:ph type="dt" sz="half" idx="10"/>
          </p:nvPr>
        </p:nvSpPr>
        <p:spPr>
          <a:ln/>
        </p:spPr>
        <p:txBody>
          <a:bodyPr/>
          <a:lstStyle>
            <a:lvl1pPr>
              <a:defRPr/>
            </a:lvl1pPr>
          </a:lstStyle>
          <a:p>
            <a:pPr>
              <a:defRPr/>
            </a:pPr>
            <a:endParaRPr lang="sv-SE" altLang="sv-SE"/>
          </a:p>
        </p:txBody>
      </p:sp>
      <p:sp>
        <p:nvSpPr>
          <p:cNvPr id="8" name="Rectangle 5"/>
          <p:cNvSpPr>
            <a:spLocks noGrp="1" noChangeArrowheads="1"/>
          </p:cNvSpPr>
          <p:nvPr>
            <p:ph type="ftr" sz="quarter" idx="11"/>
          </p:nvPr>
        </p:nvSpPr>
        <p:spPr>
          <a:ln/>
        </p:spPr>
        <p:txBody>
          <a:bodyPr/>
          <a:lstStyle>
            <a:lvl1pPr>
              <a:defRPr/>
            </a:lvl1pPr>
          </a:lstStyle>
          <a:p>
            <a:pPr>
              <a:defRPr/>
            </a:pPr>
            <a:endParaRPr lang="sv-SE" altLang="sv-SE"/>
          </a:p>
        </p:txBody>
      </p:sp>
      <p:sp>
        <p:nvSpPr>
          <p:cNvPr id="9" name="Rectangle 6"/>
          <p:cNvSpPr>
            <a:spLocks noGrp="1" noChangeArrowheads="1"/>
          </p:cNvSpPr>
          <p:nvPr>
            <p:ph type="sldNum" sz="quarter" idx="12"/>
          </p:nvPr>
        </p:nvSpPr>
        <p:spPr>
          <a:ln/>
        </p:spPr>
        <p:txBody>
          <a:bodyPr/>
          <a:lstStyle>
            <a:lvl1pPr>
              <a:defRPr/>
            </a:lvl1pPr>
          </a:lstStyle>
          <a:p>
            <a:pPr>
              <a:defRPr/>
            </a:pPr>
            <a:fld id="{CFB37572-1E3B-4C07-ABCE-8A2B917CE9AA}" type="slidenum">
              <a:rPr lang="sv-SE" altLang="sv-SE"/>
              <a:pPr>
                <a:defRPr/>
              </a:pPr>
              <a:t>‹#›</a:t>
            </a:fld>
            <a:endParaRPr lang="sv-SE" altLang="sv-SE"/>
          </a:p>
        </p:txBody>
      </p:sp>
    </p:spTree>
    <p:extLst>
      <p:ext uri="{BB962C8B-B14F-4D97-AF65-F5344CB8AC3E}">
        <p14:creationId xmlns:p14="http://schemas.microsoft.com/office/powerpoint/2010/main" val="2533407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Rectangle 4"/>
          <p:cNvSpPr>
            <a:spLocks noGrp="1" noChangeArrowheads="1"/>
          </p:cNvSpPr>
          <p:nvPr>
            <p:ph type="dt" sz="half" idx="10"/>
          </p:nvPr>
        </p:nvSpPr>
        <p:spPr>
          <a:ln/>
        </p:spPr>
        <p:txBody>
          <a:bodyPr/>
          <a:lstStyle>
            <a:lvl1pPr>
              <a:defRPr/>
            </a:lvl1pPr>
          </a:lstStyle>
          <a:p>
            <a:pPr>
              <a:defRPr/>
            </a:pPr>
            <a:endParaRPr lang="sv-SE" altLang="sv-SE"/>
          </a:p>
        </p:txBody>
      </p:sp>
      <p:sp>
        <p:nvSpPr>
          <p:cNvPr id="4" name="Rectangle 5"/>
          <p:cNvSpPr>
            <a:spLocks noGrp="1" noChangeArrowheads="1"/>
          </p:cNvSpPr>
          <p:nvPr>
            <p:ph type="ftr" sz="quarter" idx="11"/>
          </p:nvPr>
        </p:nvSpPr>
        <p:spPr>
          <a:ln/>
        </p:spPr>
        <p:txBody>
          <a:bodyPr/>
          <a:lstStyle>
            <a:lvl1pPr>
              <a:defRPr/>
            </a:lvl1pPr>
          </a:lstStyle>
          <a:p>
            <a:pPr>
              <a:defRPr/>
            </a:pPr>
            <a:endParaRPr lang="sv-SE" altLang="sv-SE"/>
          </a:p>
        </p:txBody>
      </p:sp>
      <p:sp>
        <p:nvSpPr>
          <p:cNvPr id="5" name="Rectangle 6"/>
          <p:cNvSpPr>
            <a:spLocks noGrp="1" noChangeArrowheads="1"/>
          </p:cNvSpPr>
          <p:nvPr>
            <p:ph type="sldNum" sz="quarter" idx="12"/>
          </p:nvPr>
        </p:nvSpPr>
        <p:spPr>
          <a:ln/>
        </p:spPr>
        <p:txBody>
          <a:bodyPr/>
          <a:lstStyle>
            <a:lvl1pPr>
              <a:defRPr/>
            </a:lvl1pPr>
          </a:lstStyle>
          <a:p>
            <a:pPr>
              <a:defRPr/>
            </a:pPr>
            <a:fld id="{92E37DA1-38D4-4E66-ACB3-C470E65ABAC3}" type="slidenum">
              <a:rPr lang="sv-SE" altLang="sv-SE"/>
              <a:pPr>
                <a:defRPr/>
              </a:pPr>
              <a:t>‹#›</a:t>
            </a:fld>
            <a:endParaRPr lang="sv-SE" altLang="sv-SE"/>
          </a:p>
        </p:txBody>
      </p:sp>
    </p:spTree>
    <p:extLst>
      <p:ext uri="{BB962C8B-B14F-4D97-AF65-F5344CB8AC3E}">
        <p14:creationId xmlns:p14="http://schemas.microsoft.com/office/powerpoint/2010/main" val="2809894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sv-SE" altLang="sv-SE"/>
          </a:p>
        </p:txBody>
      </p:sp>
      <p:sp>
        <p:nvSpPr>
          <p:cNvPr id="3" name="Rectangle 5"/>
          <p:cNvSpPr>
            <a:spLocks noGrp="1" noChangeArrowheads="1"/>
          </p:cNvSpPr>
          <p:nvPr>
            <p:ph type="ftr" sz="quarter" idx="11"/>
          </p:nvPr>
        </p:nvSpPr>
        <p:spPr>
          <a:ln/>
        </p:spPr>
        <p:txBody>
          <a:bodyPr/>
          <a:lstStyle>
            <a:lvl1pPr>
              <a:defRPr/>
            </a:lvl1pPr>
          </a:lstStyle>
          <a:p>
            <a:pPr>
              <a:defRPr/>
            </a:pPr>
            <a:endParaRPr lang="sv-SE" altLang="sv-SE"/>
          </a:p>
        </p:txBody>
      </p:sp>
      <p:sp>
        <p:nvSpPr>
          <p:cNvPr id="4" name="Rectangle 6"/>
          <p:cNvSpPr>
            <a:spLocks noGrp="1" noChangeArrowheads="1"/>
          </p:cNvSpPr>
          <p:nvPr>
            <p:ph type="sldNum" sz="quarter" idx="12"/>
          </p:nvPr>
        </p:nvSpPr>
        <p:spPr>
          <a:ln/>
        </p:spPr>
        <p:txBody>
          <a:bodyPr/>
          <a:lstStyle>
            <a:lvl1pPr>
              <a:defRPr/>
            </a:lvl1pPr>
          </a:lstStyle>
          <a:p>
            <a:pPr>
              <a:defRPr/>
            </a:pPr>
            <a:fld id="{F6B486B8-2C43-4C8A-A2ED-ADE20E38735F}" type="slidenum">
              <a:rPr lang="sv-SE" altLang="sv-SE"/>
              <a:pPr>
                <a:defRPr/>
              </a:pPr>
              <a:t>‹#›</a:t>
            </a:fld>
            <a:endParaRPr lang="sv-SE" altLang="sv-SE"/>
          </a:p>
        </p:txBody>
      </p:sp>
    </p:spTree>
    <p:extLst>
      <p:ext uri="{BB962C8B-B14F-4D97-AF65-F5344CB8AC3E}">
        <p14:creationId xmlns:p14="http://schemas.microsoft.com/office/powerpoint/2010/main" val="3204984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95300" y="273050"/>
            <a:ext cx="3259138"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sv-SE" alt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ltLang="sv-SE"/>
          </a:p>
        </p:txBody>
      </p:sp>
      <p:sp>
        <p:nvSpPr>
          <p:cNvPr id="7" name="Rectangle 6"/>
          <p:cNvSpPr>
            <a:spLocks noGrp="1" noChangeArrowheads="1"/>
          </p:cNvSpPr>
          <p:nvPr>
            <p:ph type="sldNum" sz="quarter" idx="12"/>
          </p:nvPr>
        </p:nvSpPr>
        <p:spPr>
          <a:ln/>
        </p:spPr>
        <p:txBody>
          <a:bodyPr/>
          <a:lstStyle>
            <a:lvl1pPr>
              <a:defRPr/>
            </a:lvl1pPr>
          </a:lstStyle>
          <a:p>
            <a:pPr>
              <a:defRPr/>
            </a:pPr>
            <a:fld id="{B9FE6D8C-7733-4B7A-BBD3-FF07A763E81F}" type="slidenum">
              <a:rPr lang="sv-SE" altLang="sv-SE"/>
              <a:pPr>
                <a:defRPr/>
              </a:pPr>
              <a:t>‹#›</a:t>
            </a:fld>
            <a:endParaRPr lang="sv-SE" altLang="sv-SE"/>
          </a:p>
        </p:txBody>
      </p:sp>
    </p:spTree>
    <p:extLst>
      <p:ext uri="{BB962C8B-B14F-4D97-AF65-F5344CB8AC3E}">
        <p14:creationId xmlns:p14="http://schemas.microsoft.com/office/powerpoint/2010/main" val="416882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941513" y="4800600"/>
            <a:ext cx="59436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p>
        </p:txBody>
      </p:sp>
      <p:sp>
        <p:nvSpPr>
          <p:cNvPr id="4" name="Platshållare för text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sv-SE" alt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ltLang="sv-SE"/>
          </a:p>
        </p:txBody>
      </p:sp>
      <p:sp>
        <p:nvSpPr>
          <p:cNvPr id="7" name="Rectangle 6"/>
          <p:cNvSpPr>
            <a:spLocks noGrp="1" noChangeArrowheads="1"/>
          </p:cNvSpPr>
          <p:nvPr>
            <p:ph type="sldNum" sz="quarter" idx="12"/>
          </p:nvPr>
        </p:nvSpPr>
        <p:spPr>
          <a:ln/>
        </p:spPr>
        <p:txBody>
          <a:bodyPr/>
          <a:lstStyle>
            <a:lvl1pPr>
              <a:defRPr/>
            </a:lvl1pPr>
          </a:lstStyle>
          <a:p>
            <a:pPr>
              <a:defRPr/>
            </a:pPr>
            <a:fld id="{EA876AEA-4A6A-4D0B-A1FE-8A24ADEEFF42}" type="slidenum">
              <a:rPr lang="sv-SE" altLang="sv-SE"/>
              <a:pPr>
                <a:defRPr/>
              </a:pPr>
              <a:t>‹#›</a:t>
            </a:fld>
            <a:endParaRPr lang="sv-SE" altLang="sv-SE"/>
          </a:p>
        </p:txBody>
      </p:sp>
    </p:spTree>
    <p:extLst>
      <p:ext uri="{BB962C8B-B14F-4D97-AF65-F5344CB8AC3E}">
        <p14:creationId xmlns:p14="http://schemas.microsoft.com/office/powerpoint/2010/main" val="1801886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altLang="sv-SE" smtClean="0"/>
              <a:t>Klicka här för att ändra format på bakgrundsrubriken</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smtClean="0"/>
              <a:t>Klicka här för att ändra format på bakgrundstexten</a:t>
            </a:r>
          </a:p>
          <a:p>
            <a:pPr lvl="1"/>
            <a:r>
              <a:rPr lang="sv-SE" altLang="sv-SE" smtClean="0"/>
              <a:t>Nivå två</a:t>
            </a:r>
          </a:p>
          <a:p>
            <a:pPr lvl="2"/>
            <a:r>
              <a:rPr lang="sv-SE" altLang="sv-SE" smtClean="0"/>
              <a:t>Nivå tre</a:t>
            </a:r>
          </a:p>
          <a:p>
            <a:pPr lvl="3"/>
            <a:r>
              <a:rPr lang="sv-SE" altLang="sv-SE" smtClean="0"/>
              <a:t>Nivå fyra</a:t>
            </a:r>
          </a:p>
          <a:p>
            <a:pPr lvl="4"/>
            <a:r>
              <a:rPr lang="sv-SE" altLang="sv-SE" smtClean="0"/>
              <a:t>Nivå fem</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sv-SE" altLang="sv-SE"/>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sv-SE" altLang="sv-SE"/>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DE620C8B-F12E-4F24-8DFD-C81E4AF318CD}" type="slidenum">
              <a:rPr lang="sv-SE" altLang="sv-SE"/>
              <a:pPr>
                <a:defRPr/>
              </a:pPr>
              <a:t>‹#›</a:t>
            </a:fld>
            <a:endParaRPr lang="sv-SE" alt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randkonsulten ny logg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5438" y="549275"/>
            <a:ext cx="433070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3"/>
          <p:cNvSpPr>
            <a:spLocks noChangeShapeType="1"/>
          </p:cNvSpPr>
          <p:nvPr/>
        </p:nvSpPr>
        <p:spPr bwMode="auto">
          <a:xfrm flipH="1">
            <a:off x="128588" y="260350"/>
            <a:ext cx="0" cy="63373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2052" name="Line 4"/>
          <p:cNvSpPr>
            <a:spLocks noChangeShapeType="1"/>
          </p:cNvSpPr>
          <p:nvPr/>
        </p:nvSpPr>
        <p:spPr bwMode="auto">
          <a:xfrm flipH="1">
            <a:off x="9777413" y="260350"/>
            <a:ext cx="0" cy="63373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2053" name="Line 5"/>
          <p:cNvSpPr>
            <a:spLocks noChangeShapeType="1"/>
          </p:cNvSpPr>
          <p:nvPr/>
        </p:nvSpPr>
        <p:spPr bwMode="auto">
          <a:xfrm>
            <a:off x="128588" y="6597650"/>
            <a:ext cx="9648825"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2054" name="Line 9"/>
          <p:cNvSpPr>
            <a:spLocks noChangeShapeType="1"/>
          </p:cNvSpPr>
          <p:nvPr/>
        </p:nvSpPr>
        <p:spPr bwMode="auto">
          <a:xfrm>
            <a:off x="128588" y="260350"/>
            <a:ext cx="9648825"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2055" name="Text Box 10"/>
          <p:cNvSpPr txBox="1">
            <a:spLocks noChangeArrowheads="1"/>
          </p:cNvSpPr>
          <p:nvPr/>
        </p:nvSpPr>
        <p:spPr bwMode="auto">
          <a:xfrm>
            <a:off x="128588" y="1341438"/>
            <a:ext cx="9648825" cy="139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sv-SE" altLang="sv-SE" sz="2000" b="1">
                <a:latin typeface="Lucida Calligraphy" pitchFamily="66" charset="0"/>
              </a:rPr>
              <a:t>Kjell och Åsa Fallqvists stipendium för ökad jämställdhet</a:t>
            </a:r>
          </a:p>
          <a:p>
            <a:pPr algn="ctr">
              <a:lnSpc>
                <a:spcPct val="130000"/>
              </a:lnSpc>
              <a:spcBef>
                <a:spcPct val="40000"/>
              </a:spcBef>
            </a:pPr>
            <a:r>
              <a:rPr lang="sv-SE" altLang="sv-SE" sz="1700" b="1">
                <a:latin typeface="Lucida Calligraphy" pitchFamily="66" charset="0"/>
              </a:rPr>
              <a:t>Stipendiet på 15 000 kronor tilldelas</a:t>
            </a:r>
          </a:p>
          <a:p>
            <a:pPr algn="ctr">
              <a:spcBef>
                <a:spcPct val="40000"/>
              </a:spcBef>
            </a:pPr>
            <a:r>
              <a:rPr lang="sv-SE" altLang="sv-SE" sz="800" b="1">
                <a:latin typeface="Lucida Calligraphy" pitchFamily="66" charset="0"/>
              </a:rPr>
              <a:t>       </a:t>
            </a:r>
            <a:r>
              <a:rPr lang="sv-SE" altLang="sv-SE" sz="2600" b="1">
                <a:latin typeface="Lucida Calligraphy" pitchFamily="66" charset="0"/>
              </a:rPr>
              <a:t>Åsa Andersson, BI09/Rh12</a:t>
            </a:r>
            <a:r>
              <a:rPr lang="sv-SE" altLang="sv-SE">
                <a:solidFill>
                  <a:srgbClr val="FF3300"/>
                </a:solidFill>
              </a:rPr>
              <a:t> </a:t>
            </a:r>
          </a:p>
        </p:txBody>
      </p:sp>
      <p:sp>
        <p:nvSpPr>
          <p:cNvPr id="2056" name="Text Box 11"/>
          <p:cNvSpPr txBox="1">
            <a:spLocks noChangeArrowheads="1"/>
          </p:cNvSpPr>
          <p:nvPr/>
        </p:nvSpPr>
        <p:spPr bwMode="auto">
          <a:xfrm>
            <a:off x="488950" y="3046413"/>
            <a:ext cx="8858250" cy="289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sv-SE" altLang="sv-SE" sz="1400">
                <a:latin typeface="Lucida Calligraphy" pitchFamily="66" charset="0"/>
              </a:rPr>
              <a:t>Stipendiet tilldelas den student vid Lunds tekniska högskola, studerandes till brandingenjör eller civilingenjör i riskhantering med inriktning mot brand, som visat modet att ge sig in i en mansdominerad ingenjörsvärld med viljan och förmågan att medverka till ökad jämställdhet genom att påverka med insiktsfull närvaro och balanserat agerade.</a:t>
            </a:r>
          </a:p>
          <a:p>
            <a:endParaRPr lang="sv-SE" altLang="sv-SE" sz="1400">
              <a:latin typeface="Lucida Calligraphy" pitchFamily="66" charset="0"/>
            </a:endParaRPr>
          </a:p>
          <a:p>
            <a:r>
              <a:rPr lang="sv-SE" altLang="sv-SE" sz="1400">
                <a:latin typeface="Lucida Calligraphy" pitchFamily="66" charset="0"/>
              </a:rPr>
              <a:t>Åsa Andersson motsvarar samtliga kriterier med marginal som årets stipendiat. Åsas arbete för ökad jämställdhet har omfattat allt från arbete med Flickor på Teknis, fadder och bovärd till medverkan inom organisationen Proud Tech. Genom stor delaktighet i ovan nämnda och sitt sätt att vara har hon visat att alla är välkomna in i ingenjörsvärlden. Detta oavsett kön, ålder, sexuell läggning, politisk agenda eller hudfärg. Att inte heller anse att alla ska falla inom ramen för vad som är typiskt ”ingenjörskt” har också bidragit till en framtida ökad bredd och förståelse för alla människors inneboende egenskaper och åsikter.</a:t>
            </a:r>
          </a:p>
        </p:txBody>
      </p:sp>
      <p:sp>
        <p:nvSpPr>
          <p:cNvPr id="2057" name="Text Box 14"/>
          <p:cNvSpPr txBox="1">
            <a:spLocks noChangeArrowheads="1"/>
          </p:cNvSpPr>
          <p:nvPr/>
        </p:nvSpPr>
        <p:spPr bwMode="auto">
          <a:xfrm>
            <a:off x="625475" y="5930900"/>
            <a:ext cx="92440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355600" algn="l"/>
              </a:tabLst>
              <a:defRPr sz="2400">
                <a:solidFill>
                  <a:schemeClr val="tx1"/>
                </a:solidFill>
                <a:latin typeface="Times New Roman" pitchFamily="18" charset="0"/>
              </a:defRPr>
            </a:lvl1pPr>
            <a:lvl2pPr marL="742950" indent="-285750">
              <a:tabLst>
                <a:tab pos="355600" algn="l"/>
              </a:tabLst>
              <a:defRPr sz="2400">
                <a:solidFill>
                  <a:schemeClr val="tx1"/>
                </a:solidFill>
                <a:latin typeface="Times New Roman" pitchFamily="18" charset="0"/>
              </a:defRPr>
            </a:lvl2pPr>
            <a:lvl3pPr marL="1143000" indent="-228600">
              <a:tabLst>
                <a:tab pos="355600" algn="l"/>
              </a:tabLst>
              <a:defRPr sz="2400">
                <a:solidFill>
                  <a:schemeClr val="tx1"/>
                </a:solidFill>
                <a:latin typeface="Times New Roman" pitchFamily="18" charset="0"/>
              </a:defRPr>
            </a:lvl3pPr>
            <a:lvl4pPr marL="1600200" indent="-228600">
              <a:tabLst>
                <a:tab pos="355600" algn="l"/>
              </a:tabLst>
              <a:defRPr sz="2400">
                <a:solidFill>
                  <a:schemeClr val="tx1"/>
                </a:solidFill>
                <a:latin typeface="Times New Roman" pitchFamily="18" charset="0"/>
              </a:defRPr>
            </a:lvl4pPr>
            <a:lvl5pPr marL="2057400" indent="-228600">
              <a:tabLst>
                <a:tab pos="3556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3556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3556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3556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355600" algn="l"/>
              </a:tabLst>
              <a:defRPr sz="2400">
                <a:solidFill>
                  <a:schemeClr val="tx1"/>
                </a:solidFill>
                <a:latin typeface="Times New Roman" pitchFamily="18" charset="0"/>
              </a:defRPr>
            </a:lvl9pPr>
          </a:lstStyle>
          <a:p>
            <a:endParaRPr lang="sv-SE" altLang="sv-SE" sz="800">
              <a:latin typeface="Lucida Calligraphy" pitchFamily="66" charset="0"/>
            </a:endParaRPr>
          </a:p>
          <a:p>
            <a:endParaRPr lang="sv-SE" altLang="sv-SE" sz="800">
              <a:latin typeface="Lucida Calligraphy" pitchFamily="66" charset="0"/>
            </a:endParaRPr>
          </a:p>
          <a:p>
            <a:r>
              <a:rPr lang="sv-SE" altLang="sv-SE" sz="800">
                <a:latin typeface="Lucida Calligraphy" pitchFamily="66" charset="0"/>
              </a:rPr>
              <a:t>	</a:t>
            </a:r>
          </a:p>
          <a:p>
            <a:r>
              <a:rPr lang="sv-SE" altLang="sv-SE" sz="1200">
                <a:latin typeface="Lucida Calligraphy" pitchFamily="66" charset="0"/>
              </a:rPr>
              <a:t>	Kjell Fallqvist, grundare		          	     Robert Jönsson, ordf Stipendienämnden</a:t>
            </a:r>
          </a:p>
        </p:txBody>
      </p:sp>
    </p:spTree>
  </p:cSld>
  <p:clrMapOvr>
    <a:masterClrMapping/>
  </p:clrMapOvr>
</p:sld>
</file>

<file path=ppt/theme/theme1.xml><?xml version="1.0" encoding="utf-8"?>
<a:theme xmlns:a="http://schemas.openxmlformats.org/drawingml/2006/main" name="Standardformgivning">
  <a:themeElements>
    <a:clrScheme name="Standardformgivning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formgivning">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andardformgivning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formgivning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formgivnin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formgivnin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178</Words>
  <Application>Microsoft Office PowerPoint</Application>
  <PresentationFormat>A4 (210 x 297 mm)</PresentationFormat>
  <Paragraphs>10</Paragraphs>
  <Slides>1</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vt:i4>
      </vt:variant>
    </vt:vector>
  </HeadingPairs>
  <TitlesOfParts>
    <vt:vector size="5" baseType="lpstr">
      <vt:lpstr>Times New Roman</vt:lpstr>
      <vt:lpstr>Arial</vt:lpstr>
      <vt:lpstr>Lucida Calligraphy</vt:lpstr>
      <vt:lpstr>Standardformgivning</vt:lpstr>
      <vt:lpstr>PowerPoint-presentation</vt:lpstr>
    </vt:vector>
  </TitlesOfParts>
  <Company>Brandkonsulten 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Ingen bildrubrik</dc:title>
  <dc:creator>Britt-Louise Nord</dc:creator>
  <cp:lastModifiedBy>Britt-Louise Nord</cp:lastModifiedBy>
  <cp:revision>32</cp:revision>
  <dcterms:created xsi:type="dcterms:W3CDTF">2001-05-10T10:28:29Z</dcterms:created>
  <dcterms:modified xsi:type="dcterms:W3CDTF">2013-11-05T14:22:02Z</dcterms:modified>
</cp:coreProperties>
</file>